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16"/>
  </p:notesMasterIdLst>
  <p:handoutMasterIdLst>
    <p:handoutMasterId r:id="rId17"/>
  </p:handoutMasterIdLst>
  <p:sldIdLst>
    <p:sldId id="301" r:id="rId7"/>
    <p:sldId id="304" r:id="rId8"/>
    <p:sldId id="303" r:id="rId9"/>
    <p:sldId id="302" r:id="rId10"/>
    <p:sldId id="305" r:id="rId11"/>
    <p:sldId id="306" r:id="rId12"/>
    <p:sldId id="307" r:id="rId13"/>
    <p:sldId id="308" r:id="rId14"/>
    <p:sldId id="312" r:id="rId1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13F26-5C95-4ABB-BCAB-0FD635D3C3FC}" v="35" dt="2020-11-12T20:24:10.54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autoAdjust="0"/>
  </p:normalViewPr>
  <p:slideViewPr>
    <p:cSldViewPr snapToGrid="0" showGuides="1">
      <p:cViewPr varScale="1">
        <p:scale>
          <a:sx n="47" d="100"/>
          <a:sy n="47" d="100"/>
        </p:scale>
        <p:origin x="90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24EE5D9C-9C92-45D1-A393-AAFDEA62182B}"/>
    <pc:docChg chg="undo custSel addSld modSld sldOrd">
      <pc:chgData name="Soens Jakob" userId="4aa289e1-1954-4157-b5f3-712a57c7de7f" providerId="ADAL" clId="{24EE5D9C-9C92-45D1-A393-AAFDEA62182B}" dt="2020-11-11T18:33:08.876" v="662" actId="20577"/>
      <pc:docMkLst>
        <pc:docMk/>
      </pc:docMkLst>
      <pc:sldChg chg="delSp modSp">
        <pc:chgData name="Soens Jakob" userId="4aa289e1-1954-4157-b5f3-712a57c7de7f" providerId="ADAL" clId="{24EE5D9C-9C92-45D1-A393-AAFDEA62182B}" dt="2020-11-11T17:43:05.505" v="330" actId="478"/>
        <pc:sldMkLst>
          <pc:docMk/>
          <pc:sldMk cId="2158244687" sldId="302"/>
        </pc:sldMkLst>
        <pc:spChg chg="mod">
          <ac:chgData name="Soens Jakob" userId="4aa289e1-1954-4157-b5f3-712a57c7de7f" providerId="ADAL" clId="{24EE5D9C-9C92-45D1-A393-AAFDEA62182B}" dt="2020-11-11T12:14:41.936" v="0" actId="20577"/>
          <ac:spMkLst>
            <pc:docMk/>
            <pc:sldMk cId="2158244687" sldId="302"/>
            <ac:spMk id="2" creationId="{A2347A61-54B6-4E80-A382-C1173851130D}"/>
          </ac:spMkLst>
        </pc:spChg>
        <pc:spChg chg="del">
          <ac:chgData name="Soens Jakob" userId="4aa289e1-1954-4157-b5f3-712a57c7de7f" providerId="ADAL" clId="{24EE5D9C-9C92-45D1-A393-AAFDEA62182B}" dt="2020-11-11T17:43:04.103" v="329" actId="478"/>
          <ac:spMkLst>
            <pc:docMk/>
            <pc:sldMk cId="2158244687" sldId="302"/>
            <ac:spMk id="5" creationId="{EC86C539-FFDD-4BCB-A92E-A02ADF3F22C5}"/>
          </ac:spMkLst>
        </pc:spChg>
        <pc:spChg chg="del">
          <ac:chgData name="Soens Jakob" userId="4aa289e1-1954-4157-b5f3-712a57c7de7f" providerId="ADAL" clId="{24EE5D9C-9C92-45D1-A393-AAFDEA62182B}" dt="2020-11-11T17:43:05.505" v="330" actId="478"/>
          <ac:spMkLst>
            <pc:docMk/>
            <pc:sldMk cId="2158244687" sldId="302"/>
            <ac:spMk id="6" creationId="{45244AE2-F9AA-4B1B-91FB-723BC2CBA8A3}"/>
          </ac:spMkLst>
        </pc:spChg>
      </pc:sldChg>
      <pc:sldChg chg="delSp modSp">
        <pc:chgData name="Soens Jakob" userId="4aa289e1-1954-4157-b5f3-712a57c7de7f" providerId="ADAL" clId="{24EE5D9C-9C92-45D1-A393-AAFDEA62182B}" dt="2020-11-11T17:43:11.884" v="332" actId="478"/>
        <pc:sldMkLst>
          <pc:docMk/>
          <pc:sldMk cId="1769748956" sldId="303"/>
        </pc:sldMkLst>
        <pc:spChg chg="mod">
          <ac:chgData name="Soens Jakob" userId="4aa289e1-1954-4157-b5f3-712a57c7de7f" providerId="ADAL" clId="{24EE5D9C-9C92-45D1-A393-AAFDEA62182B}" dt="2020-11-11T14:18:41.842" v="5" actId="20577"/>
          <ac:spMkLst>
            <pc:docMk/>
            <pc:sldMk cId="1769748956" sldId="303"/>
            <ac:spMk id="4" creationId="{1022F6F0-D99F-4E1A-B53A-9356DCF60566}"/>
          </ac:spMkLst>
        </pc:spChg>
        <pc:spChg chg="del">
          <ac:chgData name="Soens Jakob" userId="4aa289e1-1954-4157-b5f3-712a57c7de7f" providerId="ADAL" clId="{24EE5D9C-9C92-45D1-A393-AAFDEA62182B}" dt="2020-11-11T17:43:09.729" v="331" actId="478"/>
          <ac:spMkLst>
            <pc:docMk/>
            <pc:sldMk cId="1769748956" sldId="303"/>
            <ac:spMk id="5" creationId="{98C27B26-B7E9-46D9-9180-ECE2BCE67754}"/>
          </ac:spMkLst>
        </pc:spChg>
        <pc:spChg chg="del">
          <ac:chgData name="Soens Jakob" userId="4aa289e1-1954-4157-b5f3-712a57c7de7f" providerId="ADAL" clId="{24EE5D9C-9C92-45D1-A393-AAFDEA62182B}" dt="2020-11-11T17:43:11.884" v="332" actId="478"/>
          <ac:spMkLst>
            <pc:docMk/>
            <pc:sldMk cId="1769748956" sldId="303"/>
            <ac:spMk id="6" creationId="{C0F2EAA7-8656-4F74-9D88-A6263DFE2199}"/>
          </ac:spMkLst>
        </pc:spChg>
      </pc:sldChg>
      <pc:sldChg chg="modSp">
        <pc:chgData name="Soens Jakob" userId="4aa289e1-1954-4157-b5f3-712a57c7de7f" providerId="ADAL" clId="{24EE5D9C-9C92-45D1-A393-AAFDEA62182B}" dt="2020-11-11T14:19:06.079" v="8"/>
        <pc:sldMkLst>
          <pc:docMk/>
          <pc:sldMk cId="3689607147" sldId="304"/>
        </pc:sldMkLst>
        <pc:spChg chg="mod">
          <ac:chgData name="Soens Jakob" userId="4aa289e1-1954-4157-b5f3-712a57c7de7f" providerId="ADAL" clId="{24EE5D9C-9C92-45D1-A393-AAFDEA62182B}" dt="2020-11-11T14:19:06.079" v="8"/>
          <ac:spMkLst>
            <pc:docMk/>
            <pc:sldMk cId="3689607147" sldId="304"/>
            <ac:spMk id="3" creationId="{200C64C2-CE7C-4331-9EF3-C21D98020CBB}"/>
          </ac:spMkLst>
        </pc:spChg>
      </pc:sldChg>
      <pc:sldChg chg="delSp ord">
        <pc:chgData name="Soens Jakob" userId="4aa289e1-1954-4157-b5f3-712a57c7de7f" providerId="ADAL" clId="{24EE5D9C-9C92-45D1-A393-AAFDEA62182B}" dt="2020-11-11T17:43:00.845" v="328" actId="478"/>
        <pc:sldMkLst>
          <pc:docMk/>
          <pc:sldMk cId="1877849272" sldId="305"/>
        </pc:sldMkLst>
        <pc:spChg chg="del">
          <ac:chgData name="Soens Jakob" userId="4aa289e1-1954-4157-b5f3-712a57c7de7f" providerId="ADAL" clId="{24EE5D9C-9C92-45D1-A393-AAFDEA62182B}" dt="2020-11-11T17:42:59.656" v="327" actId="478"/>
          <ac:spMkLst>
            <pc:docMk/>
            <pc:sldMk cId="1877849272" sldId="305"/>
            <ac:spMk id="5" creationId="{CFBC2780-86C7-47C8-81D6-086786FF6128}"/>
          </ac:spMkLst>
        </pc:spChg>
        <pc:spChg chg="del">
          <ac:chgData name="Soens Jakob" userId="4aa289e1-1954-4157-b5f3-712a57c7de7f" providerId="ADAL" clId="{24EE5D9C-9C92-45D1-A393-AAFDEA62182B}" dt="2020-11-11T17:43:00.845" v="328" actId="478"/>
          <ac:spMkLst>
            <pc:docMk/>
            <pc:sldMk cId="1877849272" sldId="305"/>
            <ac:spMk id="6" creationId="{D6C0679D-50F5-4157-A9BC-BBD91BB60AB9}"/>
          </ac:spMkLst>
        </pc:spChg>
      </pc:sldChg>
      <pc:sldChg chg="delSp modSp">
        <pc:chgData name="Soens Jakob" userId="4aa289e1-1954-4157-b5f3-712a57c7de7f" providerId="ADAL" clId="{24EE5D9C-9C92-45D1-A393-AAFDEA62182B}" dt="2020-11-11T17:42:56.686" v="326" actId="478"/>
        <pc:sldMkLst>
          <pc:docMk/>
          <pc:sldMk cId="3302065766" sldId="306"/>
        </pc:sldMkLst>
        <pc:spChg chg="mod">
          <ac:chgData name="Soens Jakob" userId="4aa289e1-1954-4157-b5f3-712a57c7de7f" providerId="ADAL" clId="{24EE5D9C-9C92-45D1-A393-AAFDEA62182B}" dt="2020-11-11T14:42:04.045" v="184" actId="20577"/>
          <ac:spMkLst>
            <pc:docMk/>
            <pc:sldMk cId="3302065766" sldId="306"/>
            <ac:spMk id="2" creationId="{9123A705-C65C-4410-974C-F9A652F10052}"/>
          </ac:spMkLst>
        </pc:spChg>
        <pc:spChg chg="mod">
          <ac:chgData name="Soens Jakob" userId="4aa289e1-1954-4157-b5f3-712a57c7de7f" providerId="ADAL" clId="{24EE5D9C-9C92-45D1-A393-AAFDEA62182B}" dt="2020-11-11T14:26:01.883" v="38" actId="20577"/>
          <ac:spMkLst>
            <pc:docMk/>
            <pc:sldMk cId="3302065766" sldId="306"/>
            <ac:spMk id="4" creationId="{64FD00CF-CA7E-411C-9F46-C9EB3B756650}"/>
          </ac:spMkLst>
        </pc:spChg>
        <pc:spChg chg="del">
          <ac:chgData name="Soens Jakob" userId="4aa289e1-1954-4157-b5f3-712a57c7de7f" providerId="ADAL" clId="{24EE5D9C-9C92-45D1-A393-AAFDEA62182B}" dt="2020-11-11T17:42:54.796" v="325" actId="478"/>
          <ac:spMkLst>
            <pc:docMk/>
            <pc:sldMk cId="3302065766" sldId="306"/>
            <ac:spMk id="5" creationId="{629FFB33-E432-4F73-8C58-3A4A837F89F3}"/>
          </ac:spMkLst>
        </pc:spChg>
        <pc:spChg chg="del">
          <ac:chgData name="Soens Jakob" userId="4aa289e1-1954-4157-b5f3-712a57c7de7f" providerId="ADAL" clId="{24EE5D9C-9C92-45D1-A393-AAFDEA62182B}" dt="2020-11-11T17:42:56.686" v="326" actId="478"/>
          <ac:spMkLst>
            <pc:docMk/>
            <pc:sldMk cId="3302065766" sldId="306"/>
            <ac:spMk id="6" creationId="{E90E80E5-AEDA-472E-B8D1-0B6073DD1D65}"/>
          </ac:spMkLst>
        </pc:spChg>
      </pc:sldChg>
      <pc:sldChg chg="delSp modSp add">
        <pc:chgData name="Soens Jakob" userId="4aa289e1-1954-4157-b5f3-712a57c7de7f" providerId="ADAL" clId="{24EE5D9C-9C92-45D1-A393-AAFDEA62182B}" dt="2020-11-11T17:55:33.804" v="565" actId="20577"/>
        <pc:sldMkLst>
          <pc:docMk/>
          <pc:sldMk cId="2659125208" sldId="307"/>
        </pc:sldMkLst>
        <pc:spChg chg="mod">
          <ac:chgData name="Soens Jakob" userId="4aa289e1-1954-4157-b5f3-712a57c7de7f" providerId="ADAL" clId="{24EE5D9C-9C92-45D1-A393-AAFDEA62182B}" dt="2020-11-11T17:55:33.804" v="565" actId="20577"/>
          <ac:spMkLst>
            <pc:docMk/>
            <pc:sldMk cId="2659125208" sldId="307"/>
            <ac:spMk id="2" creationId="{9123A705-C65C-4410-974C-F9A652F10052}"/>
          </ac:spMkLst>
        </pc:spChg>
        <pc:spChg chg="mod">
          <ac:chgData name="Soens Jakob" userId="4aa289e1-1954-4157-b5f3-712a57c7de7f" providerId="ADAL" clId="{24EE5D9C-9C92-45D1-A393-AAFDEA62182B}" dt="2020-11-11T14:26:17.316" v="63" actId="20577"/>
          <ac:spMkLst>
            <pc:docMk/>
            <pc:sldMk cId="2659125208" sldId="307"/>
            <ac:spMk id="4" creationId="{64FD00CF-CA7E-411C-9F46-C9EB3B756650}"/>
          </ac:spMkLst>
        </pc:spChg>
        <pc:spChg chg="del mod">
          <ac:chgData name="Soens Jakob" userId="4aa289e1-1954-4157-b5f3-712a57c7de7f" providerId="ADAL" clId="{24EE5D9C-9C92-45D1-A393-AAFDEA62182B}" dt="2020-11-11T17:42:51.692" v="323" actId="478"/>
          <ac:spMkLst>
            <pc:docMk/>
            <pc:sldMk cId="2659125208" sldId="307"/>
            <ac:spMk id="5" creationId="{629FFB33-E432-4F73-8C58-3A4A837F89F3}"/>
          </ac:spMkLst>
        </pc:spChg>
        <pc:spChg chg="del mod">
          <ac:chgData name="Soens Jakob" userId="4aa289e1-1954-4157-b5f3-712a57c7de7f" providerId="ADAL" clId="{24EE5D9C-9C92-45D1-A393-AAFDEA62182B}" dt="2020-11-11T17:42:52.602" v="324" actId="478"/>
          <ac:spMkLst>
            <pc:docMk/>
            <pc:sldMk cId="2659125208" sldId="307"/>
            <ac:spMk id="6" creationId="{E90E80E5-AEDA-472E-B8D1-0B6073DD1D65}"/>
          </ac:spMkLst>
        </pc:spChg>
      </pc:sldChg>
      <pc:sldChg chg="modSp add">
        <pc:chgData name="Soens Jakob" userId="4aa289e1-1954-4157-b5f3-712a57c7de7f" providerId="ADAL" clId="{24EE5D9C-9C92-45D1-A393-AAFDEA62182B}" dt="2020-11-11T14:52:19.235" v="320" actId="255"/>
        <pc:sldMkLst>
          <pc:docMk/>
          <pc:sldMk cId="1941343672" sldId="308"/>
        </pc:sldMkLst>
        <pc:spChg chg="mod">
          <ac:chgData name="Soens Jakob" userId="4aa289e1-1954-4157-b5f3-712a57c7de7f" providerId="ADAL" clId="{24EE5D9C-9C92-45D1-A393-AAFDEA62182B}" dt="2020-11-11T14:52:19.235" v="320" actId="255"/>
          <ac:spMkLst>
            <pc:docMk/>
            <pc:sldMk cId="1941343672" sldId="308"/>
            <ac:spMk id="2" creationId="{9123A705-C65C-4410-974C-F9A652F10052}"/>
          </ac:spMkLst>
        </pc:spChg>
        <pc:spChg chg="mod">
          <ac:chgData name="Soens Jakob" userId="4aa289e1-1954-4157-b5f3-712a57c7de7f" providerId="ADAL" clId="{24EE5D9C-9C92-45D1-A393-AAFDEA62182B}" dt="2020-11-11T14:26:27.437" v="73" actId="20577"/>
          <ac:spMkLst>
            <pc:docMk/>
            <pc:sldMk cId="1941343672" sldId="308"/>
            <ac:spMk id="4" creationId="{64FD00CF-CA7E-411C-9F46-C9EB3B756650}"/>
          </ac:spMkLst>
        </pc:spChg>
      </pc:sldChg>
      <pc:sldChg chg="modSp add">
        <pc:chgData name="Soens Jakob" userId="4aa289e1-1954-4157-b5f3-712a57c7de7f" providerId="ADAL" clId="{24EE5D9C-9C92-45D1-A393-AAFDEA62182B}" dt="2020-11-11T18:33:08.876" v="662" actId="20577"/>
        <pc:sldMkLst>
          <pc:docMk/>
          <pc:sldMk cId="1736847092" sldId="309"/>
        </pc:sldMkLst>
        <pc:spChg chg="mod">
          <ac:chgData name="Soens Jakob" userId="4aa289e1-1954-4157-b5f3-712a57c7de7f" providerId="ADAL" clId="{24EE5D9C-9C92-45D1-A393-AAFDEA62182B}" dt="2020-11-11T18:33:08.876" v="662" actId="20577"/>
          <ac:spMkLst>
            <pc:docMk/>
            <pc:sldMk cId="1736847092" sldId="309"/>
            <ac:spMk id="2" creationId="{281F2957-A3FF-4B0B-94B2-B12376880BEF}"/>
          </ac:spMkLst>
        </pc:spChg>
      </pc:sldChg>
    </pc:docChg>
  </pc:docChgLst>
  <pc:docChgLst>
    <pc:chgData name="Soens Jakob" userId="4aa289e1-1954-4157-b5f3-712a57c7de7f" providerId="ADAL" clId="{7C96AD9B-8080-4439-A10C-DCCA558C9EF3}"/>
    <pc:docChg chg="undo custSel addSld modSld sldOrd">
      <pc:chgData name="Soens Jakob" userId="4aa289e1-1954-4157-b5f3-712a57c7de7f" providerId="ADAL" clId="{7C96AD9B-8080-4439-A10C-DCCA558C9EF3}" dt="2020-11-12T10:13:26.843" v="691" actId="20577"/>
      <pc:docMkLst>
        <pc:docMk/>
      </pc:docMkLst>
      <pc:sldChg chg="modSp mod ord">
        <pc:chgData name="Soens Jakob" userId="4aa289e1-1954-4157-b5f3-712a57c7de7f" providerId="ADAL" clId="{7C96AD9B-8080-4439-A10C-DCCA558C9EF3}" dt="2020-11-10T12:18:18.711" v="175" actId="20577"/>
        <pc:sldMkLst>
          <pc:docMk/>
          <pc:sldMk cId="2158244687" sldId="302"/>
        </pc:sldMkLst>
        <pc:spChg chg="mod">
          <ac:chgData name="Soens Jakob" userId="4aa289e1-1954-4157-b5f3-712a57c7de7f" providerId="ADAL" clId="{7C96AD9B-8080-4439-A10C-DCCA558C9EF3}" dt="2020-11-10T12:18:18.711" v="175" actId="20577"/>
          <ac:spMkLst>
            <pc:docMk/>
            <pc:sldMk cId="2158244687" sldId="302"/>
            <ac:spMk id="4" creationId="{8ED9C6E7-627B-4D4F-BAB7-4D691DC5E289}"/>
          </ac:spMkLst>
        </pc:spChg>
      </pc:sldChg>
      <pc:sldChg chg="modSp new mod ord">
        <pc:chgData name="Soens Jakob" userId="4aa289e1-1954-4157-b5f3-712a57c7de7f" providerId="ADAL" clId="{7C96AD9B-8080-4439-A10C-DCCA558C9EF3}" dt="2020-11-10T13:17:28.105" v="369"/>
        <pc:sldMkLst>
          <pc:docMk/>
          <pc:sldMk cId="1769748956" sldId="303"/>
        </pc:sldMkLst>
        <pc:spChg chg="mod">
          <ac:chgData name="Soens Jakob" userId="4aa289e1-1954-4157-b5f3-712a57c7de7f" providerId="ADAL" clId="{7C96AD9B-8080-4439-A10C-DCCA558C9EF3}" dt="2020-11-10T13:15:19.197" v="367" actId="20577"/>
          <ac:spMkLst>
            <pc:docMk/>
            <pc:sldMk cId="1769748956" sldId="303"/>
            <ac:spMk id="2" creationId="{749829D5-6213-4716-8E7C-F98693A53D34}"/>
          </ac:spMkLst>
        </pc:spChg>
        <pc:spChg chg="mod">
          <ac:chgData name="Soens Jakob" userId="4aa289e1-1954-4157-b5f3-712a57c7de7f" providerId="ADAL" clId="{7C96AD9B-8080-4439-A10C-DCCA558C9EF3}" dt="2020-11-10T11:17:19.771" v="50" actId="20577"/>
          <ac:spMkLst>
            <pc:docMk/>
            <pc:sldMk cId="1769748956" sldId="303"/>
            <ac:spMk id="4" creationId="{1022F6F0-D99F-4E1A-B53A-9356DCF60566}"/>
          </ac:spMkLst>
        </pc:spChg>
      </pc:sldChg>
      <pc:sldChg chg="modSp new mod">
        <pc:chgData name="Soens Jakob" userId="4aa289e1-1954-4157-b5f3-712a57c7de7f" providerId="ADAL" clId="{7C96AD9B-8080-4439-A10C-DCCA558C9EF3}" dt="2020-11-10T13:17:33.500" v="379" actId="20577"/>
        <pc:sldMkLst>
          <pc:docMk/>
          <pc:sldMk cId="3689607147" sldId="304"/>
        </pc:sldMkLst>
        <pc:spChg chg="mod">
          <ac:chgData name="Soens Jakob" userId="4aa289e1-1954-4157-b5f3-712a57c7de7f" providerId="ADAL" clId="{7C96AD9B-8080-4439-A10C-DCCA558C9EF3}" dt="2020-11-10T11:18:01.741" v="87" actId="20577"/>
          <ac:spMkLst>
            <pc:docMk/>
            <pc:sldMk cId="3689607147" sldId="304"/>
            <ac:spMk id="2" creationId="{5B546610-E34A-4E1A-AFD9-14F783D32193}"/>
          </ac:spMkLst>
        </pc:spChg>
        <pc:spChg chg="mod">
          <ac:chgData name="Soens Jakob" userId="4aa289e1-1954-4157-b5f3-712a57c7de7f" providerId="ADAL" clId="{7C96AD9B-8080-4439-A10C-DCCA558C9EF3}" dt="2020-11-10T13:17:33.500" v="379" actId="20577"/>
          <ac:spMkLst>
            <pc:docMk/>
            <pc:sldMk cId="3689607147" sldId="304"/>
            <ac:spMk id="3" creationId="{200C64C2-CE7C-4331-9EF3-C21D98020CBB}"/>
          </ac:spMkLst>
        </pc:spChg>
      </pc:sldChg>
      <pc:sldChg chg="modSp new mod">
        <pc:chgData name="Soens Jakob" userId="4aa289e1-1954-4157-b5f3-712a57c7de7f" providerId="ADAL" clId="{7C96AD9B-8080-4439-A10C-DCCA558C9EF3}" dt="2020-11-12T10:13:26.843" v="691" actId="20577"/>
        <pc:sldMkLst>
          <pc:docMk/>
          <pc:sldMk cId="1877849272" sldId="305"/>
        </pc:sldMkLst>
        <pc:spChg chg="mod">
          <ac:chgData name="Soens Jakob" userId="4aa289e1-1954-4157-b5f3-712a57c7de7f" providerId="ADAL" clId="{7C96AD9B-8080-4439-A10C-DCCA558C9EF3}" dt="2020-11-12T10:13:26.843" v="691" actId="20577"/>
          <ac:spMkLst>
            <pc:docMk/>
            <pc:sldMk cId="1877849272" sldId="305"/>
            <ac:spMk id="2" creationId="{281F2957-A3FF-4B0B-94B2-B12376880BEF}"/>
          </ac:spMkLst>
        </pc:spChg>
        <pc:spChg chg="mod">
          <ac:chgData name="Soens Jakob" userId="4aa289e1-1954-4157-b5f3-712a57c7de7f" providerId="ADAL" clId="{7C96AD9B-8080-4439-A10C-DCCA558C9EF3}" dt="2020-11-10T12:19:15.563" v="207" actId="20577"/>
          <ac:spMkLst>
            <pc:docMk/>
            <pc:sldMk cId="1877849272" sldId="305"/>
            <ac:spMk id="4" creationId="{0274079A-BCD8-4E0C-923C-798B7AFB19EB}"/>
          </ac:spMkLst>
        </pc:spChg>
      </pc:sldChg>
      <pc:sldChg chg="modSp new mod">
        <pc:chgData name="Soens Jakob" userId="4aa289e1-1954-4157-b5f3-712a57c7de7f" providerId="ADAL" clId="{7C96AD9B-8080-4439-A10C-DCCA558C9EF3}" dt="2020-11-10T12:19:35.416" v="231" actId="20577"/>
        <pc:sldMkLst>
          <pc:docMk/>
          <pc:sldMk cId="3302065766" sldId="306"/>
        </pc:sldMkLst>
        <pc:spChg chg="mod">
          <ac:chgData name="Soens Jakob" userId="4aa289e1-1954-4157-b5f3-712a57c7de7f" providerId="ADAL" clId="{7C96AD9B-8080-4439-A10C-DCCA558C9EF3}" dt="2020-11-10T12:19:35.416" v="231" actId="20577"/>
          <ac:spMkLst>
            <pc:docMk/>
            <pc:sldMk cId="3302065766" sldId="306"/>
            <ac:spMk id="4" creationId="{64FD00CF-CA7E-411C-9F46-C9EB3B756650}"/>
          </ac:spMkLst>
        </pc:spChg>
      </pc:sldChg>
    </pc:docChg>
  </pc:docChgLst>
  <pc:docChgLst>
    <pc:chgData name="Soens Jakob" userId="4aa289e1-1954-4157-b5f3-712a57c7de7f" providerId="ADAL" clId="{70D13F26-5C95-4ABB-BCAB-0FD635D3C3FC}"/>
    <pc:docChg chg="undo custSel mod addSld delSld modSld sldOrd">
      <pc:chgData name="Soens Jakob" userId="4aa289e1-1954-4157-b5f3-712a57c7de7f" providerId="ADAL" clId="{70D13F26-5C95-4ABB-BCAB-0FD635D3C3FC}" dt="2020-11-13T11:17:01.731" v="435" actId="20577"/>
      <pc:docMkLst>
        <pc:docMk/>
      </pc:docMkLst>
      <pc:sldChg chg="modSp mod">
        <pc:chgData name="Soens Jakob" userId="4aa289e1-1954-4157-b5f3-712a57c7de7f" providerId="ADAL" clId="{70D13F26-5C95-4ABB-BCAB-0FD635D3C3FC}" dt="2020-11-12T20:57:15.718" v="356" actId="20577"/>
        <pc:sldMkLst>
          <pc:docMk/>
          <pc:sldMk cId="2158244687" sldId="302"/>
        </pc:sldMkLst>
        <pc:spChg chg="mod">
          <ac:chgData name="Soens Jakob" userId="4aa289e1-1954-4157-b5f3-712a57c7de7f" providerId="ADAL" clId="{70D13F26-5C95-4ABB-BCAB-0FD635D3C3FC}" dt="2020-11-12T20:57:15.718" v="356" actId="20577"/>
          <ac:spMkLst>
            <pc:docMk/>
            <pc:sldMk cId="2158244687" sldId="302"/>
            <ac:spMk id="2" creationId="{A2347A61-54B6-4E80-A382-C1173851130D}"/>
          </ac:spMkLst>
        </pc:spChg>
      </pc:sldChg>
      <pc:sldChg chg="modSp mod ord">
        <pc:chgData name="Soens Jakob" userId="4aa289e1-1954-4157-b5f3-712a57c7de7f" providerId="ADAL" clId="{70D13F26-5C95-4ABB-BCAB-0FD635D3C3FC}" dt="2020-11-13T09:50:09.382" v="363"/>
        <pc:sldMkLst>
          <pc:docMk/>
          <pc:sldMk cId="1769748956" sldId="303"/>
        </pc:sldMkLst>
        <pc:spChg chg="mod">
          <ac:chgData name="Soens Jakob" userId="4aa289e1-1954-4157-b5f3-712a57c7de7f" providerId="ADAL" clId="{70D13F26-5C95-4ABB-BCAB-0FD635D3C3FC}" dt="2020-11-12T17:35:58.977" v="274" actId="20577"/>
          <ac:spMkLst>
            <pc:docMk/>
            <pc:sldMk cId="1769748956" sldId="303"/>
            <ac:spMk id="2" creationId="{749829D5-6213-4716-8E7C-F98693A53D34}"/>
          </ac:spMkLst>
        </pc:spChg>
      </pc:sldChg>
      <pc:sldChg chg="modSp mod">
        <pc:chgData name="Soens Jakob" userId="4aa289e1-1954-4157-b5f3-712a57c7de7f" providerId="ADAL" clId="{70D13F26-5C95-4ABB-BCAB-0FD635D3C3FC}" dt="2020-11-13T09:51:15.005" v="371" actId="20577"/>
        <pc:sldMkLst>
          <pc:docMk/>
          <pc:sldMk cId="3689607147" sldId="304"/>
        </pc:sldMkLst>
        <pc:spChg chg="mod">
          <ac:chgData name="Soens Jakob" userId="4aa289e1-1954-4157-b5f3-712a57c7de7f" providerId="ADAL" clId="{70D13F26-5C95-4ABB-BCAB-0FD635D3C3FC}" dt="2020-11-13T09:51:15.005" v="371" actId="20577"/>
          <ac:spMkLst>
            <pc:docMk/>
            <pc:sldMk cId="3689607147" sldId="304"/>
            <ac:spMk id="3" creationId="{200C64C2-CE7C-4331-9EF3-C21D98020CBB}"/>
          </ac:spMkLst>
        </pc:spChg>
      </pc:sldChg>
      <pc:sldChg chg="modSp mod">
        <pc:chgData name="Soens Jakob" userId="4aa289e1-1954-4157-b5f3-712a57c7de7f" providerId="ADAL" clId="{70D13F26-5C95-4ABB-BCAB-0FD635D3C3FC}" dt="2020-11-12T21:00:22.206" v="361" actId="20577"/>
        <pc:sldMkLst>
          <pc:docMk/>
          <pc:sldMk cId="1877849272" sldId="305"/>
        </pc:sldMkLst>
        <pc:spChg chg="mod">
          <ac:chgData name="Soens Jakob" userId="4aa289e1-1954-4157-b5f3-712a57c7de7f" providerId="ADAL" clId="{70D13F26-5C95-4ABB-BCAB-0FD635D3C3FC}" dt="2020-11-12T21:00:22.206" v="361" actId="20577"/>
          <ac:spMkLst>
            <pc:docMk/>
            <pc:sldMk cId="1877849272" sldId="305"/>
            <ac:spMk id="2" creationId="{281F2957-A3FF-4B0B-94B2-B12376880BEF}"/>
          </ac:spMkLst>
        </pc:spChg>
      </pc:sldChg>
      <pc:sldChg chg="addSp delSp modSp mod">
        <pc:chgData name="Soens Jakob" userId="4aa289e1-1954-4157-b5f3-712a57c7de7f" providerId="ADAL" clId="{70D13F26-5C95-4ABB-BCAB-0FD635D3C3FC}" dt="2020-11-12T20:08:43.666" v="342" actId="20577"/>
        <pc:sldMkLst>
          <pc:docMk/>
          <pc:sldMk cId="3302065766" sldId="306"/>
        </pc:sldMkLst>
        <pc:spChg chg="mod">
          <ac:chgData name="Soens Jakob" userId="4aa289e1-1954-4157-b5f3-712a57c7de7f" providerId="ADAL" clId="{70D13F26-5C95-4ABB-BCAB-0FD635D3C3FC}" dt="2020-11-12T20:08:43.666" v="342" actId="20577"/>
          <ac:spMkLst>
            <pc:docMk/>
            <pc:sldMk cId="3302065766" sldId="306"/>
            <ac:spMk id="2" creationId="{9123A705-C65C-4410-974C-F9A652F10052}"/>
          </ac:spMkLst>
        </pc:spChg>
        <pc:graphicFrameChg chg="add mod">
          <ac:chgData name="Soens Jakob" userId="4aa289e1-1954-4157-b5f3-712a57c7de7f" providerId="ADAL" clId="{70D13F26-5C95-4ABB-BCAB-0FD635D3C3FC}" dt="2020-11-12T20:06:51.616" v="298" actId="14100"/>
          <ac:graphicFrameMkLst>
            <pc:docMk/>
            <pc:sldMk cId="3302065766" sldId="306"/>
            <ac:graphicFrameMk id="5" creationId="{211CFABE-3F37-42F8-AEB4-94CC33E375DD}"/>
          </ac:graphicFrameMkLst>
        </pc:graphicFrameChg>
        <pc:graphicFrameChg chg="add del mod">
          <ac:chgData name="Soens Jakob" userId="4aa289e1-1954-4157-b5f3-712a57c7de7f" providerId="ADAL" clId="{70D13F26-5C95-4ABB-BCAB-0FD635D3C3FC}" dt="2020-11-12T17:21:01.523" v="178" actId="478"/>
          <ac:graphicFrameMkLst>
            <pc:docMk/>
            <pc:sldMk cId="3302065766" sldId="306"/>
            <ac:graphicFrameMk id="5" creationId="{3539BC7C-1FA8-40E7-B5F8-CA9D1CC47285}"/>
          </ac:graphicFrameMkLst>
        </pc:graphicFrameChg>
        <pc:picChg chg="add del mod">
          <ac:chgData name="Soens Jakob" userId="4aa289e1-1954-4157-b5f3-712a57c7de7f" providerId="ADAL" clId="{70D13F26-5C95-4ABB-BCAB-0FD635D3C3FC}" dt="2020-11-12T15:02:59.263" v="75" actId="21"/>
          <ac:picMkLst>
            <pc:docMk/>
            <pc:sldMk cId="3302065766" sldId="306"/>
            <ac:picMk id="6" creationId="{815EEF4C-BDEC-4106-8E30-E1FEF634A185}"/>
          </ac:picMkLst>
        </pc:picChg>
        <pc:picChg chg="add mod ord">
          <ac:chgData name="Soens Jakob" userId="4aa289e1-1954-4157-b5f3-712a57c7de7f" providerId="ADAL" clId="{70D13F26-5C95-4ABB-BCAB-0FD635D3C3FC}" dt="2020-11-12T20:05:46.995" v="296" actId="166"/>
          <ac:picMkLst>
            <pc:docMk/>
            <pc:sldMk cId="3302065766" sldId="306"/>
            <ac:picMk id="7" creationId="{6036E037-5A9C-4DEA-9F3D-0E12909C7AE5}"/>
          </ac:picMkLst>
        </pc:picChg>
      </pc:sldChg>
      <pc:sldChg chg="addSp delSp modSp mod">
        <pc:chgData name="Soens Jakob" userId="4aa289e1-1954-4157-b5f3-712a57c7de7f" providerId="ADAL" clId="{70D13F26-5C95-4ABB-BCAB-0FD635D3C3FC}" dt="2020-11-13T10:37:50.326" v="410" actId="20577"/>
        <pc:sldMkLst>
          <pc:docMk/>
          <pc:sldMk cId="2659125208" sldId="307"/>
        </pc:sldMkLst>
        <pc:spChg chg="mod">
          <ac:chgData name="Soens Jakob" userId="4aa289e1-1954-4157-b5f3-712a57c7de7f" providerId="ADAL" clId="{70D13F26-5C95-4ABB-BCAB-0FD635D3C3FC}" dt="2020-11-13T10:37:50.326" v="410" actId="20577"/>
          <ac:spMkLst>
            <pc:docMk/>
            <pc:sldMk cId="2659125208" sldId="307"/>
            <ac:spMk id="2" creationId="{9123A705-C65C-4410-974C-F9A652F10052}"/>
          </ac:spMkLst>
        </pc:spChg>
        <pc:spChg chg="mod">
          <ac:chgData name="Soens Jakob" userId="4aa289e1-1954-4157-b5f3-712a57c7de7f" providerId="ADAL" clId="{70D13F26-5C95-4ABB-BCAB-0FD635D3C3FC}" dt="2020-11-12T10:31:57.613" v="2" actId="5793"/>
          <ac:spMkLst>
            <pc:docMk/>
            <pc:sldMk cId="2659125208" sldId="307"/>
            <ac:spMk id="4" creationId="{64FD00CF-CA7E-411C-9F46-C9EB3B756650}"/>
          </ac:spMkLst>
        </pc:spChg>
        <pc:picChg chg="add del mod">
          <ac:chgData name="Soens Jakob" userId="4aa289e1-1954-4157-b5f3-712a57c7de7f" providerId="ADAL" clId="{70D13F26-5C95-4ABB-BCAB-0FD635D3C3FC}" dt="2020-11-12T15:02:51.405" v="72" actId="21"/>
          <ac:picMkLst>
            <pc:docMk/>
            <pc:sldMk cId="2659125208" sldId="307"/>
            <ac:picMk id="6" creationId="{40EC6466-63B8-4AE6-9174-F168B1244552}"/>
          </ac:picMkLst>
        </pc:picChg>
        <pc:picChg chg="add del mod">
          <ac:chgData name="Soens Jakob" userId="4aa289e1-1954-4157-b5f3-712a57c7de7f" providerId="ADAL" clId="{70D13F26-5C95-4ABB-BCAB-0FD635D3C3FC}" dt="2020-11-12T20:24:08.618" v="343" actId="478"/>
          <ac:picMkLst>
            <pc:docMk/>
            <pc:sldMk cId="2659125208" sldId="307"/>
            <ac:picMk id="6" creationId="{68339F36-97FC-4B33-A04A-3C5D01B365B9}"/>
          </ac:picMkLst>
        </pc:picChg>
        <pc:picChg chg="add mod">
          <ac:chgData name="Soens Jakob" userId="4aa289e1-1954-4157-b5f3-712a57c7de7f" providerId="ADAL" clId="{70D13F26-5C95-4ABB-BCAB-0FD635D3C3FC}" dt="2020-11-12T20:24:19.832" v="349" actId="1076"/>
          <ac:picMkLst>
            <pc:docMk/>
            <pc:sldMk cId="2659125208" sldId="307"/>
            <ac:picMk id="7" creationId="{B633CE1A-2DF5-40D0-8336-BE7389B2D468}"/>
          </ac:picMkLst>
        </pc:picChg>
        <pc:picChg chg="add del mod">
          <ac:chgData name="Soens Jakob" userId="4aa289e1-1954-4157-b5f3-712a57c7de7f" providerId="ADAL" clId="{70D13F26-5C95-4ABB-BCAB-0FD635D3C3FC}" dt="2020-11-12T16:45:13.211" v="145" actId="478"/>
          <ac:picMkLst>
            <pc:docMk/>
            <pc:sldMk cId="2659125208" sldId="307"/>
            <ac:picMk id="8" creationId="{494D2922-F054-4430-BD12-E8694B690E30}"/>
          </ac:picMkLst>
        </pc:picChg>
      </pc:sldChg>
      <pc:sldChg chg="addSp delSp modSp mod">
        <pc:chgData name="Soens Jakob" userId="4aa289e1-1954-4157-b5f3-712a57c7de7f" providerId="ADAL" clId="{70D13F26-5C95-4ABB-BCAB-0FD635D3C3FC}" dt="2020-11-13T11:17:01.731" v="435" actId="20577"/>
        <pc:sldMkLst>
          <pc:docMk/>
          <pc:sldMk cId="1941343672" sldId="308"/>
        </pc:sldMkLst>
        <pc:spChg chg="mod">
          <ac:chgData name="Soens Jakob" userId="4aa289e1-1954-4157-b5f3-712a57c7de7f" providerId="ADAL" clId="{70D13F26-5C95-4ABB-BCAB-0FD635D3C3FC}" dt="2020-11-13T11:17:01.731" v="435" actId="20577"/>
          <ac:spMkLst>
            <pc:docMk/>
            <pc:sldMk cId="1941343672" sldId="308"/>
            <ac:spMk id="2" creationId="{9123A705-C65C-4410-974C-F9A652F10052}"/>
          </ac:spMkLst>
        </pc:spChg>
        <pc:spChg chg="mod">
          <ac:chgData name="Soens Jakob" userId="4aa289e1-1954-4157-b5f3-712a57c7de7f" providerId="ADAL" clId="{70D13F26-5C95-4ABB-BCAB-0FD635D3C3FC}" dt="2020-11-12T10:31:54.154" v="0" actId="313"/>
          <ac:spMkLst>
            <pc:docMk/>
            <pc:sldMk cId="1941343672" sldId="308"/>
            <ac:spMk id="4" creationId="{64FD00CF-CA7E-411C-9F46-C9EB3B756650}"/>
          </ac:spMkLst>
        </pc:spChg>
        <pc:spChg chg="del mod">
          <ac:chgData name="Soens Jakob" userId="4aa289e1-1954-4157-b5f3-712a57c7de7f" providerId="ADAL" clId="{70D13F26-5C95-4ABB-BCAB-0FD635D3C3FC}" dt="2020-11-13T10:38:45.312" v="413" actId="478"/>
          <ac:spMkLst>
            <pc:docMk/>
            <pc:sldMk cId="1941343672" sldId="308"/>
            <ac:spMk id="5" creationId="{629FFB33-E432-4F73-8C58-3A4A837F89F3}"/>
          </ac:spMkLst>
        </pc:spChg>
        <pc:spChg chg="del mod">
          <ac:chgData name="Soens Jakob" userId="4aa289e1-1954-4157-b5f3-712a57c7de7f" providerId="ADAL" clId="{70D13F26-5C95-4ABB-BCAB-0FD635D3C3FC}" dt="2020-11-13T10:38:54.604" v="414" actId="478"/>
          <ac:spMkLst>
            <pc:docMk/>
            <pc:sldMk cId="1941343672" sldId="308"/>
            <ac:spMk id="6" creationId="{E90E80E5-AEDA-472E-B8D1-0B6073DD1D65}"/>
          </ac:spMkLst>
        </pc:spChg>
        <pc:picChg chg="add del mod">
          <ac:chgData name="Soens Jakob" userId="4aa289e1-1954-4157-b5f3-712a57c7de7f" providerId="ADAL" clId="{70D13F26-5C95-4ABB-BCAB-0FD635D3C3FC}" dt="2020-11-12T16:49:02.863" v="146" actId="478"/>
          <ac:picMkLst>
            <pc:docMk/>
            <pc:sldMk cId="1941343672" sldId="308"/>
            <ac:picMk id="8" creationId="{A8A79401-00B0-43F4-B73C-F16EE4297824}"/>
          </ac:picMkLst>
        </pc:picChg>
        <pc:picChg chg="add del mod">
          <ac:chgData name="Soens Jakob" userId="4aa289e1-1954-4157-b5f3-712a57c7de7f" providerId="ADAL" clId="{70D13F26-5C95-4ABB-BCAB-0FD635D3C3FC}" dt="2020-11-12T16:49:25.556" v="149"/>
          <ac:picMkLst>
            <pc:docMk/>
            <pc:sldMk cId="1941343672" sldId="308"/>
            <ac:picMk id="9" creationId="{7759DA35-23E1-432E-B020-B60573A16CA6}"/>
          </ac:picMkLst>
        </pc:picChg>
        <pc:picChg chg="add">
          <ac:chgData name="Soens Jakob" userId="4aa289e1-1954-4157-b5f3-712a57c7de7f" providerId="ADAL" clId="{70D13F26-5C95-4ABB-BCAB-0FD635D3C3FC}" dt="2020-11-12T16:59:41.777" v="171" actId="22"/>
          <ac:picMkLst>
            <pc:docMk/>
            <pc:sldMk cId="1941343672" sldId="308"/>
            <ac:picMk id="10" creationId="{5B2A5B59-7143-4F2D-A0AC-6101CDB6B6DF}"/>
          </ac:picMkLst>
        </pc:picChg>
        <pc:picChg chg="add del mod">
          <ac:chgData name="Soens Jakob" userId="4aa289e1-1954-4157-b5f3-712a57c7de7f" providerId="ADAL" clId="{70D13F26-5C95-4ABB-BCAB-0FD635D3C3FC}" dt="2020-11-12T16:02:49.763" v="128"/>
          <ac:picMkLst>
            <pc:docMk/>
            <pc:sldMk cId="1941343672" sldId="308"/>
            <ac:picMk id="10" creationId="{B23B66A8-1F92-44C8-B0BB-8EC72D9D55C0}"/>
          </ac:picMkLst>
        </pc:picChg>
        <pc:picChg chg="add del mod">
          <ac:chgData name="Soens Jakob" userId="4aa289e1-1954-4157-b5f3-712a57c7de7f" providerId="ADAL" clId="{70D13F26-5C95-4ABB-BCAB-0FD635D3C3FC}" dt="2020-11-12T16:49:03.543" v="147" actId="478"/>
          <ac:picMkLst>
            <pc:docMk/>
            <pc:sldMk cId="1941343672" sldId="308"/>
            <ac:picMk id="12" creationId="{0703661D-12FF-461B-94C3-DC8F32485C81}"/>
          </ac:picMkLst>
        </pc:picChg>
        <pc:picChg chg="add">
          <ac:chgData name="Soens Jakob" userId="4aa289e1-1954-4157-b5f3-712a57c7de7f" providerId="ADAL" clId="{70D13F26-5C95-4ABB-BCAB-0FD635D3C3FC}" dt="2020-11-12T16:59:41.777" v="171" actId="22"/>
          <ac:picMkLst>
            <pc:docMk/>
            <pc:sldMk cId="1941343672" sldId="308"/>
            <ac:picMk id="14" creationId="{1A330086-8927-43C9-923B-2869678E0445}"/>
          </ac:picMkLst>
        </pc:picChg>
      </pc:sldChg>
      <pc:sldChg chg="addSp delSp modSp del mod">
        <pc:chgData name="Soens Jakob" userId="4aa289e1-1954-4157-b5f3-712a57c7de7f" providerId="ADAL" clId="{70D13F26-5C95-4ABB-BCAB-0FD635D3C3FC}" dt="2020-11-12T17:22:59.076" v="262" actId="2696"/>
        <pc:sldMkLst>
          <pc:docMk/>
          <pc:sldMk cId="1736847092" sldId="309"/>
        </pc:sldMkLst>
        <pc:spChg chg="mod">
          <ac:chgData name="Soens Jakob" userId="4aa289e1-1954-4157-b5f3-712a57c7de7f" providerId="ADAL" clId="{70D13F26-5C95-4ABB-BCAB-0FD635D3C3FC}" dt="2020-11-12T17:22:55.710" v="261" actId="20577"/>
          <ac:spMkLst>
            <pc:docMk/>
            <pc:sldMk cId="1736847092" sldId="309"/>
            <ac:spMk id="2" creationId="{281F2957-A3FF-4B0B-94B2-B12376880BEF}"/>
          </ac:spMkLst>
        </pc:spChg>
        <pc:picChg chg="add del mod">
          <ac:chgData name="Soens Jakob" userId="4aa289e1-1954-4157-b5f3-712a57c7de7f" providerId="ADAL" clId="{70D13F26-5C95-4ABB-BCAB-0FD635D3C3FC}" dt="2020-11-12T16:59:39.956" v="170" actId="21"/>
          <ac:picMkLst>
            <pc:docMk/>
            <pc:sldMk cId="1736847092" sldId="309"/>
            <ac:picMk id="6" creationId="{4BB03C8F-6974-4F8B-B80F-08E8BC36299F}"/>
          </ac:picMkLst>
        </pc:picChg>
        <pc:picChg chg="add del mod">
          <ac:chgData name="Soens Jakob" userId="4aa289e1-1954-4157-b5f3-712a57c7de7f" providerId="ADAL" clId="{70D13F26-5C95-4ABB-BCAB-0FD635D3C3FC}" dt="2020-11-12T16:59:39.956" v="170" actId="21"/>
          <ac:picMkLst>
            <pc:docMk/>
            <pc:sldMk cId="1736847092" sldId="309"/>
            <ac:picMk id="8" creationId="{8619DCBD-6F59-49BA-8FFB-D3C44A37E87D}"/>
          </ac:picMkLst>
        </pc:picChg>
      </pc:sldChg>
      <pc:sldChg chg="addSp delSp modSp new del mod setBg">
        <pc:chgData name="Soens Jakob" userId="4aa289e1-1954-4157-b5f3-712a57c7de7f" providerId="ADAL" clId="{70D13F26-5C95-4ABB-BCAB-0FD635D3C3FC}" dt="2020-11-12T15:43:44.859" v="119" actId="2696"/>
        <pc:sldMkLst>
          <pc:docMk/>
          <pc:sldMk cId="2200108883" sldId="310"/>
        </pc:sldMkLst>
        <pc:spChg chg="del">
          <ac:chgData name="Soens Jakob" userId="4aa289e1-1954-4157-b5f3-712a57c7de7f" providerId="ADAL" clId="{70D13F26-5C95-4ABB-BCAB-0FD635D3C3FC}" dt="2020-11-12T15:41:22.479" v="97" actId="931"/>
          <ac:spMkLst>
            <pc:docMk/>
            <pc:sldMk cId="2200108883" sldId="310"/>
            <ac:spMk id="2" creationId="{FDE8A535-C3DA-400A-AF75-BF3F5EF9307F}"/>
          </ac:spMkLst>
        </pc:spChg>
        <pc:spChg chg="mod ord">
          <ac:chgData name="Soens Jakob" userId="4aa289e1-1954-4157-b5f3-712a57c7de7f" providerId="ADAL" clId="{70D13F26-5C95-4ABB-BCAB-0FD635D3C3FC}" dt="2020-11-12T15:41:29.967" v="101" actId="26606"/>
          <ac:spMkLst>
            <pc:docMk/>
            <pc:sldMk cId="2200108883" sldId="310"/>
            <ac:spMk id="3" creationId="{485E88FC-823C-4EA5-A85B-79BEFEA88EBD}"/>
          </ac:spMkLst>
        </pc:spChg>
        <pc:spChg chg="mod ord">
          <ac:chgData name="Soens Jakob" userId="4aa289e1-1954-4157-b5f3-712a57c7de7f" providerId="ADAL" clId="{70D13F26-5C95-4ABB-BCAB-0FD635D3C3FC}" dt="2020-11-12T15:41:29.967" v="101" actId="26606"/>
          <ac:spMkLst>
            <pc:docMk/>
            <pc:sldMk cId="2200108883" sldId="310"/>
            <ac:spMk id="4" creationId="{D58F8CEF-CB69-4432-AD18-9A47C7C96295}"/>
          </ac:spMkLst>
        </pc:spChg>
        <pc:spChg chg="mod">
          <ac:chgData name="Soens Jakob" userId="4aa289e1-1954-4157-b5f3-712a57c7de7f" providerId="ADAL" clId="{70D13F26-5C95-4ABB-BCAB-0FD635D3C3FC}" dt="2020-11-12T15:41:29.967" v="101" actId="26606"/>
          <ac:spMkLst>
            <pc:docMk/>
            <pc:sldMk cId="2200108883" sldId="310"/>
            <ac:spMk id="5" creationId="{35A86D2D-B23D-4C62-846C-3746E1E6E9DA}"/>
          </ac:spMkLst>
        </pc:spChg>
        <pc:spChg chg="mod">
          <ac:chgData name="Soens Jakob" userId="4aa289e1-1954-4157-b5f3-712a57c7de7f" providerId="ADAL" clId="{70D13F26-5C95-4ABB-BCAB-0FD635D3C3FC}" dt="2020-11-12T15:41:29.967" v="101" actId="26606"/>
          <ac:spMkLst>
            <pc:docMk/>
            <pc:sldMk cId="2200108883" sldId="310"/>
            <ac:spMk id="6" creationId="{EBA46F06-D66B-4640-AAB9-D5C190E13C4F}"/>
          </ac:spMkLst>
        </pc:spChg>
        <pc:spChg chg="mod">
          <ac:chgData name="Soens Jakob" userId="4aa289e1-1954-4157-b5f3-712a57c7de7f" providerId="ADAL" clId="{70D13F26-5C95-4ABB-BCAB-0FD635D3C3FC}" dt="2020-11-12T15:41:29.967" v="101" actId="26606"/>
          <ac:spMkLst>
            <pc:docMk/>
            <pc:sldMk cId="2200108883" sldId="310"/>
            <ac:spMk id="7" creationId="{A31EE6E5-641F-478D-A2CE-694EC1DBBCC5}"/>
          </ac:spMkLst>
        </pc:spChg>
        <pc:spChg chg="add mod">
          <ac:chgData name="Soens Jakob" userId="4aa289e1-1954-4157-b5f3-712a57c7de7f" providerId="ADAL" clId="{70D13F26-5C95-4ABB-BCAB-0FD635D3C3FC}" dt="2020-11-12T15:42:09.339" v="103" actId="478"/>
          <ac:spMkLst>
            <pc:docMk/>
            <pc:sldMk cId="2200108883" sldId="310"/>
            <ac:spMk id="8" creationId="{776A5AF3-7B01-43B2-96A0-5AD2DDE5BB23}"/>
          </ac:spMkLst>
        </pc:spChg>
        <pc:spChg chg="add del">
          <ac:chgData name="Soens Jakob" userId="4aa289e1-1954-4157-b5f3-712a57c7de7f" providerId="ADAL" clId="{70D13F26-5C95-4ABB-BCAB-0FD635D3C3FC}" dt="2020-11-12T15:41:29.967" v="101" actId="26606"/>
          <ac:spMkLst>
            <pc:docMk/>
            <pc:sldMk cId="2200108883" sldId="310"/>
            <ac:spMk id="15" creationId="{55666830-9A19-4E01-8505-D6C7F9AC5665}"/>
          </ac:spMkLst>
        </pc:spChg>
        <pc:spChg chg="add del">
          <ac:chgData name="Soens Jakob" userId="4aa289e1-1954-4157-b5f3-712a57c7de7f" providerId="ADAL" clId="{70D13F26-5C95-4ABB-BCAB-0FD635D3C3FC}" dt="2020-11-12T15:41:29.967" v="101" actId="26606"/>
          <ac:spMkLst>
            <pc:docMk/>
            <pc:sldMk cId="2200108883" sldId="310"/>
            <ac:spMk id="17" creationId="{AE9FC877-7FB6-4D22-9988-35420644E202}"/>
          </ac:spMkLst>
        </pc:spChg>
        <pc:spChg chg="add del">
          <ac:chgData name="Soens Jakob" userId="4aa289e1-1954-4157-b5f3-712a57c7de7f" providerId="ADAL" clId="{70D13F26-5C95-4ABB-BCAB-0FD635D3C3FC}" dt="2020-11-12T15:41:29.967" v="101" actId="26606"/>
          <ac:spMkLst>
            <pc:docMk/>
            <pc:sldMk cId="2200108883" sldId="310"/>
            <ac:spMk id="19" creationId="{E41809D1-F12E-46BB-B804-5F209D325E8B}"/>
          </ac:spMkLst>
        </pc:spChg>
        <pc:spChg chg="add del">
          <ac:chgData name="Soens Jakob" userId="4aa289e1-1954-4157-b5f3-712a57c7de7f" providerId="ADAL" clId="{70D13F26-5C95-4ABB-BCAB-0FD635D3C3FC}" dt="2020-11-12T15:41:29.967" v="101" actId="26606"/>
          <ac:spMkLst>
            <pc:docMk/>
            <pc:sldMk cId="2200108883" sldId="310"/>
            <ac:spMk id="21" creationId="{AF2F604E-43BE-4DC3-B983-E071523364F8}"/>
          </ac:spMkLst>
        </pc:spChg>
        <pc:spChg chg="add del">
          <ac:chgData name="Soens Jakob" userId="4aa289e1-1954-4157-b5f3-712a57c7de7f" providerId="ADAL" clId="{70D13F26-5C95-4ABB-BCAB-0FD635D3C3FC}" dt="2020-11-12T15:41:29.967" v="101" actId="26606"/>
          <ac:spMkLst>
            <pc:docMk/>
            <pc:sldMk cId="2200108883" sldId="310"/>
            <ac:spMk id="23" creationId="{08C9B587-E65E-4B52-B37C-ABEBB6E87928}"/>
          </ac:spMkLst>
        </pc:spChg>
        <pc:picChg chg="add del">
          <ac:chgData name="Soens Jakob" userId="4aa289e1-1954-4157-b5f3-712a57c7de7f" providerId="ADAL" clId="{70D13F26-5C95-4ABB-BCAB-0FD635D3C3FC}" dt="2020-11-12T15:39:05.804" v="96"/>
          <ac:picMkLst>
            <pc:docMk/>
            <pc:sldMk cId="2200108883" sldId="310"/>
            <ac:picMk id="8" creationId="{E9D801C1-2F54-43B1-81C6-529FBB7CA052}"/>
          </ac:picMkLst>
        </pc:picChg>
        <pc:picChg chg="add del mod">
          <ac:chgData name="Soens Jakob" userId="4aa289e1-1954-4157-b5f3-712a57c7de7f" providerId="ADAL" clId="{70D13F26-5C95-4ABB-BCAB-0FD635D3C3FC}" dt="2020-11-12T15:42:32.629" v="110" actId="21"/>
          <ac:picMkLst>
            <pc:docMk/>
            <pc:sldMk cId="2200108883" sldId="310"/>
            <ac:picMk id="9" creationId="{0161717A-9B78-4790-AE05-614D85F4C67D}"/>
          </ac:picMkLst>
        </pc:picChg>
        <pc:picChg chg="add del mod">
          <ac:chgData name="Soens Jakob" userId="4aa289e1-1954-4157-b5f3-712a57c7de7f" providerId="ADAL" clId="{70D13F26-5C95-4ABB-BCAB-0FD635D3C3FC}" dt="2020-11-12T15:42:09.339" v="103" actId="478"/>
          <ac:picMkLst>
            <pc:docMk/>
            <pc:sldMk cId="2200108883" sldId="310"/>
            <ac:picMk id="10" creationId="{4EB8129C-38DE-45E1-A55F-FC7B478EF25C}"/>
          </ac:picMkLst>
        </pc:picChg>
      </pc:sldChg>
      <pc:sldChg chg="addSp delSp modSp new del mod">
        <pc:chgData name="Soens Jakob" userId="4aa289e1-1954-4157-b5f3-712a57c7de7f" providerId="ADAL" clId="{70D13F26-5C95-4ABB-BCAB-0FD635D3C3FC}" dt="2020-11-12T15:43:43.078" v="118" actId="2696"/>
        <pc:sldMkLst>
          <pc:docMk/>
          <pc:sldMk cId="1245514055" sldId="311"/>
        </pc:sldMkLst>
        <pc:spChg chg="del">
          <ac:chgData name="Soens Jakob" userId="4aa289e1-1954-4157-b5f3-712a57c7de7f" providerId="ADAL" clId="{70D13F26-5C95-4ABB-BCAB-0FD635D3C3FC}" dt="2020-11-12T15:42:50.987" v="112" actId="931"/>
          <ac:spMkLst>
            <pc:docMk/>
            <pc:sldMk cId="1245514055" sldId="311"/>
            <ac:spMk id="2" creationId="{41324AAB-2E07-41A2-A3D7-01DBECBC1266}"/>
          </ac:spMkLst>
        </pc:spChg>
        <pc:picChg chg="add mod">
          <ac:chgData name="Soens Jakob" userId="4aa289e1-1954-4157-b5f3-712a57c7de7f" providerId="ADAL" clId="{70D13F26-5C95-4ABB-BCAB-0FD635D3C3FC}" dt="2020-11-12T15:42:52.968" v="113" actId="27614"/>
          <ac:picMkLst>
            <pc:docMk/>
            <pc:sldMk cId="1245514055" sldId="311"/>
            <ac:picMk id="8" creationId="{52C6F798-3093-441F-9340-13140FA604F6}"/>
          </ac:picMkLst>
        </pc:picChg>
      </pc:sldChg>
      <pc:sldChg chg="addSp delSp modSp new mod">
        <pc:chgData name="Soens Jakob" userId="4aa289e1-1954-4157-b5f3-712a57c7de7f" providerId="ADAL" clId="{70D13F26-5C95-4ABB-BCAB-0FD635D3C3FC}" dt="2020-11-13T10:38:59.656" v="416" actId="478"/>
        <pc:sldMkLst>
          <pc:docMk/>
          <pc:sldMk cId="3426619788" sldId="312"/>
        </pc:sldMkLst>
        <pc:spChg chg="mod">
          <ac:chgData name="Soens Jakob" userId="4aa289e1-1954-4157-b5f3-712a57c7de7f" providerId="ADAL" clId="{70D13F26-5C95-4ABB-BCAB-0FD635D3C3FC}" dt="2020-11-12T15:43:33.363" v="116"/>
          <ac:spMkLst>
            <pc:docMk/>
            <pc:sldMk cId="3426619788" sldId="312"/>
            <ac:spMk id="2" creationId="{61F4A6CD-BFA3-43EE-80E8-53BE83B50AB6}"/>
          </ac:spMkLst>
        </pc:spChg>
        <pc:spChg chg="mod">
          <ac:chgData name="Soens Jakob" userId="4aa289e1-1954-4157-b5f3-712a57c7de7f" providerId="ADAL" clId="{70D13F26-5C95-4ABB-BCAB-0FD635D3C3FC}" dt="2020-11-12T15:43:40.220" v="117"/>
          <ac:spMkLst>
            <pc:docMk/>
            <pc:sldMk cId="3426619788" sldId="312"/>
            <ac:spMk id="4" creationId="{E0CA3871-6789-47D8-BDE9-A655405A5CFB}"/>
          </ac:spMkLst>
        </pc:spChg>
        <pc:spChg chg="del">
          <ac:chgData name="Soens Jakob" userId="4aa289e1-1954-4157-b5f3-712a57c7de7f" providerId="ADAL" clId="{70D13F26-5C95-4ABB-BCAB-0FD635D3C3FC}" dt="2020-11-13T10:38:57.681" v="415" actId="478"/>
          <ac:spMkLst>
            <pc:docMk/>
            <pc:sldMk cId="3426619788" sldId="312"/>
            <ac:spMk id="5" creationId="{E4DE732C-CFE8-4505-AE3C-A8C3B6914DB3}"/>
          </ac:spMkLst>
        </pc:spChg>
        <pc:spChg chg="del">
          <ac:chgData name="Soens Jakob" userId="4aa289e1-1954-4157-b5f3-712a57c7de7f" providerId="ADAL" clId="{70D13F26-5C95-4ABB-BCAB-0FD635D3C3FC}" dt="2020-11-13T10:38:59.656" v="416" actId="478"/>
          <ac:spMkLst>
            <pc:docMk/>
            <pc:sldMk cId="3426619788" sldId="312"/>
            <ac:spMk id="6" creationId="{4E605CE8-7D3A-4317-B534-2A60664D9729}"/>
          </ac:spMkLst>
        </pc:spChg>
        <pc:picChg chg="add mod">
          <ac:chgData name="Soens Jakob" userId="4aa289e1-1954-4157-b5f3-712a57c7de7f" providerId="ADAL" clId="{70D13F26-5C95-4ABB-BCAB-0FD635D3C3FC}" dt="2020-11-12T20:00:21.943" v="279" actId="1076"/>
          <ac:picMkLst>
            <pc:docMk/>
            <pc:sldMk cId="3426619788" sldId="312"/>
            <ac:picMk id="8" creationId="{0CE87F3C-DD17-4C80-864C-D9C4B3E2C9B7}"/>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13/11/2020</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13/11/2020</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13/11/2020</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13/11/2020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13/11/2020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13/11/2020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13/11/2020</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13/11/2020</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13/11/2020</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9.jpg"/><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trello.com/b/uWw4zMVw"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Project omschrijving</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err="1"/>
              <a:t>Who</a:t>
            </a:r>
            <a:r>
              <a:rPr lang="nl-BE" dirty="0"/>
              <a:t>, </a:t>
            </a:r>
            <a:r>
              <a:rPr lang="nl-BE" dirty="0" err="1"/>
              <a:t>Why</a:t>
            </a:r>
            <a:r>
              <a:rPr lang="nl-BE" dirty="0"/>
              <a:t>, </a:t>
            </a:r>
            <a:r>
              <a:rPr lang="nl-BE" dirty="0" err="1"/>
              <a:t>What</a:t>
            </a:r>
            <a:r>
              <a:rPr lang="nl-BE" dirty="0"/>
              <a:t>, How? </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829D5-6213-4716-8E7C-F98693A53D34}"/>
              </a:ext>
            </a:extLst>
          </p:cNvPr>
          <p:cNvSpPr>
            <a:spLocks noGrp="1"/>
          </p:cNvSpPr>
          <p:nvPr>
            <p:ph type="body" sz="quarter" idx="17"/>
          </p:nvPr>
        </p:nvSpPr>
        <p:spPr/>
        <p:txBody>
          <a:bodyPr/>
          <a:lstStyle/>
          <a:p>
            <a:pPr>
              <a:lnSpc>
                <a:spcPct val="150000"/>
              </a:lnSpc>
            </a:pPr>
            <a:r>
              <a:rPr lang="en-US" dirty="0"/>
              <a:t>Jakob Soens : Hardware / Front-End / Scrum Master</a:t>
            </a:r>
          </a:p>
          <a:p>
            <a:pPr>
              <a:lnSpc>
                <a:spcPct val="150000"/>
              </a:lnSpc>
            </a:pPr>
            <a:r>
              <a:rPr lang="en-US" dirty="0"/>
              <a:t>Maxim </a:t>
            </a:r>
            <a:r>
              <a:rPr lang="en-US" dirty="0" err="1"/>
              <a:t>Weewauters</a:t>
            </a:r>
            <a:r>
              <a:rPr lang="en-US" dirty="0"/>
              <a:t> : Design / Front-End</a:t>
            </a:r>
          </a:p>
          <a:p>
            <a:pPr>
              <a:lnSpc>
                <a:spcPct val="150000"/>
              </a:lnSpc>
            </a:pPr>
            <a:r>
              <a:rPr lang="en-US" dirty="0" err="1"/>
              <a:t>Herber</a:t>
            </a:r>
            <a:r>
              <a:rPr lang="en-US" dirty="0"/>
              <a:t> </a:t>
            </a:r>
            <a:r>
              <a:rPr lang="en-US" dirty="0" err="1"/>
              <a:t>Geeraert</a:t>
            </a:r>
            <a:r>
              <a:rPr lang="en-US" dirty="0"/>
              <a:t> : Hardware / Back-End</a:t>
            </a:r>
          </a:p>
          <a:p>
            <a:pPr>
              <a:lnSpc>
                <a:spcPct val="150000"/>
              </a:lnSpc>
            </a:pPr>
            <a:r>
              <a:rPr lang="en-US" dirty="0" err="1"/>
              <a:t>Robbe</a:t>
            </a:r>
            <a:r>
              <a:rPr lang="en-US" dirty="0"/>
              <a:t> Lambrecht : Back-End</a:t>
            </a:r>
          </a:p>
          <a:p>
            <a:endParaRPr lang="en-US" dirty="0"/>
          </a:p>
        </p:txBody>
      </p:sp>
      <p:sp>
        <p:nvSpPr>
          <p:cNvPr id="3" name="Slide Number Placeholder 2">
            <a:extLst>
              <a:ext uri="{FF2B5EF4-FFF2-40B4-BE49-F238E27FC236}">
                <a16:creationId xmlns:a16="http://schemas.microsoft.com/office/drawing/2014/main" id="{869FE9FD-2E70-49C5-8248-E2FB1AB2F0ED}"/>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1022F6F0-D99F-4E1A-B53A-9356DCF60566}"/>
              </a:ext>
            </a:extLst>
          </p:cNvPr>
          <p:cNvSpPr>
            <a:spLocks noGrp="1"/>
          </p:cNvSpPr>
          <p:nvPr>
            <p:ph type="title"/>
          </p:nvPr>
        </p:nvSpPr>
        <p:spPr/>
        <p:txBody>
          <a:bodyPr/>
          <a:lstStyle/>
          <a:p>
            <a:r>
              <a:rPr lang="nl-BE" dirty="0" err="1"/>
              <a:t>Who</a:t>
            </a:r>
            <a:r>
              <a:rPr lang="nl-BE" dirty="0"/>
              <a:t>: Rollenverdeling</a:t>
            </a:r>
            <a:endParaRPr lang="en-US" dirty="0"/>
          </a:p>
        </p:txBody>
      </p:sp>
    </p:spTree>
    <p:extLst>
      <p:ext uri="{BB962C8B-B14F-4D97-AF65-F5344CB8AC3E}">
        <p14:creationId xmlns:p14="http://schemas.microsoft.com/office/powerpoint/2010/main" val="1769748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47A61-54B6-4E80-A382-C1173851130D}"/>
              </a:ext>
            </a:extLst>
          </p:cNvPr>
          <p:cNvSpPr>
            <a:spLocks noGrp="1"/>
          </p:cNvSpPr>
          <p:nvPr>
            <p:ph type="body" sz="quarter" idx="17"/>
          </p:nvPr>
        </p:nvSpPr>
        <p:spPr/>
        <p:txBody>
          <a:bodyPr/>
          <a:lstStyle/>
          <a:p>
            <a:endParaRPr lang="nl-BE" dirty="0"/>
          </a:p>
          <a:p>
            <a:r>
              <a:rPr lang="nl-BE" dirty="0"/>
              <a:t>Hoe kunnen we op een moderne manier twister spelen?</a:t>
            </a:r>
          </a:p>
          <a:p>
            <a:endParaRPr lang="nl-BE" dirty="0"/>
          </a:p>
          <a:p>
            <a:endParaRPr lang="nl-BE" dirty="0"/>
          </a:p>
          <a:p>
            <a:r>
              <a:rPr lang="nl-BE" u="sng" dirty="0"/>
              <a:t>Antwoord</a:t>
            </a:r>
          </a:p>
          <a:p>
            <a:r>
              <a:rPr lang="en-US" dirty="0" err="1"/>
              <a:t>Een</a:t>
            </a:r>
            <a:r>
              <a:rPr lang="en-US" dirty="0"/>
              <a:t> </a:t>
            </a:r>
            <a:r>
              <a:rPr lang="en-US" dirty="0" err="1"/>
              <a:t>webapplicatie</a:t>
            </a:r>
            <a:r>
              <a:rPr lang="en-US" dirty="0"/>
              <a:t> </a:t>
            </a:r>
            <a:r>
              <a:rPr lang="en-US" dirty="0" err="1"/>
              <a:t>maken</a:t>
            </a:r>
            <a:r>
              <a:rPr lang="en-US" dirty="0"/>
              <a:t> die </a:t>
            </a:r>
            <a:r>
              <a:rPr lang="en-US" dirty="0" err="1"/>
              <a:t>verbonden</a:t>
            </a:r>
            <a:r>
              <a:rPr lang="en-US" dirty="0"/>
              <a:t> is </a:t>
            </a:r>
            <a:r>
              <a:rPr lang="en-US" dirty="0" err="1"/>
              <a:t>aan</a:t>
            </a:r>
            <a:r>
              <a:rPr lang="en-US" dirty="0"/>
              <a:t> </a:t>
            </a:r>
            <a:r>
              <a:rPr lang="en-US" dirty="0" err="1"/>
              <a:t>een</a:t>
            </a:r>
            <a:r>
              <a:rPr lang="en-US" dirty="0"/>
              <a:t> </a:t>
            </a:r>
            <a:r>
              <a:rPr lang="en-US" dirty="0" err="1"/>
              <a:t>digitaal</a:t>
            </a:r>
            <a:r>
              <a:rPr lang="en-US" dirty="0"/>
              <a:t> </a:t>
            </a:r>
            <a:r>
              <a:rPr lang="en-US" dirty="0" err="1"/>
              <a:t>twisterbord</a:t>
            </a:r>
            <a:r>
              <a:rPr lang="en-US" dirty="0"/>
              <a:t> om zo </a:t>
            </a:r>
            <a:r>
              <a:rPr lang="en-US" dirty="0" err="1"/>
              <a:t>meer</a:t>
            </a:r>
            <a:r>
              <a:rPr lang="en-US" dirty="0"/>
              <a:t> </a:t>
            </a:r>
            <a:r>
              <a:rPr lang="en-US" dirty="0" err="1"/>
              <a:t>variatie</a:t>
            </a:r>
            <a:r>
              <a:rPr lang="en-US" dirty="0"/>
              <a:t> in het </a:t>
            </a:r>
            <a:r>
              <a:rPr lang="en-US" dirty="0" err="1"/>
              <a:t>spel</a:t>
            </a:r>
            <a:r>
              <a:rPr lang="en-US" dirty="0"/>
              <a:t> </a:t>
            </a:r>
            <a:r>
              <a:rPr lang="en-US" dirty="0" err="1"/>
              <a:t>te</a:t>
            </a:r>
            <a:r>
              <a:rPr lang="en-US" dirty="0"/>
              <a:t> </a:t>
            </a:r>
            <a:r>
              <a:rPr lang="en-US" dirty="0" err="1"/>
              <a:t>brengen</a:t>
            </a:r>
            <a:r>
              <a:rPr lang="en-US" dirty="0"/>
              <a:t>.</a:t>
            </a:r>
          </a:p>
        </p:txBody>
      </p:sp>
      <p:sp>
        <p:nvSpPr>
          <p:cNvPr id="3" name="Slide Number Placeholder 2">
            <a:extLst>
              <a:ext uri="{FF2B5EF4-FFF2-40B4-BE49-F238E27FC236}">
                <a16:creationId xmlns:a16="http://schemas.microsoft.com/office/drawing/2014/main" id="{DACB5388-2830-43DD-8CF8-5DF96121D872}"/>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8ED9C6E7-627B-4D4F-BAB7-4D691DC5E289}"/>
              </a:ext>
            </a:extLst>
          </p:cNvPr>
          <p:cNvSpPr>
            <a:spLocks noGrp="1"/>
          </p:cNvSpPr>
          <p:nvPr>
            <p:ph type="title"/>
          </p:nvPr>
        </p:nvSpPr>
        <p:spPr/>
        <p:txBody>
          <a:bodyPr/>
          <a:lstStyle/>
          <a:p>
            <a:r>
              <a:rPr lang="nl-BE" dirty="0"/>
              <a:t> </a:t>
            </a:r>
            <a:r>
              <a:rPr lang="nl-BE" dirty="0" err="1"/>
              <a:t>Why</a:t>
            </a:r>
            <a:r>
              <a:rPr lang="nl-BE" dirty="0"/>
              <a:t>: </a:t>
            </a:r>
            <a:r>
              <a:rPr lang="nl-BE" dirty="0" err="1"/>
              <a:t>Key</a:t>
            </a:r>
            <a:r>
              <a:rPr lang="nl-BE" dirty="0"/>
              <a:t> Question</a:t>
            </a:r>
            <a:endParaRPr lang="en-US" dirty="0"/>
          </a:p>
        </p:txBody>
      </p:sp>
    </p:spTree>
    <p:extLst>
      <p:ext uri="{BB962C8B-B14F-4D97-AF65-F5344CB8AC3E}">
        <p14:creationId xmlns:p14="http://schemas.microsoft.com/office/powerpoint/2010/main" val="2158244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F2957-A3FF-4B0B-94B2-B12376880BEF}"/>
              </a:ext>
            </a:extLst>
          </p:cNvPr>
          <p:cNvSpPr>
            <a:spLocks noGrp="1"/>
          </p:cNvSpPr>
          <p:nvPr>
            <p:ph type="body" sz="quarter" idx="17"/>
          </p:nvPr>
        </p:nvSpPr>
        <p:spPr/>
        <p:txBody>
          <a:bodyPr/>
          <a:lstStyle/>
          <a:p>
            <a:r>
              <a:rPr lang="nl-BE" b="1" dirty="0"/>
              <a:t>Twister 2.0</a:t>
            </a:r>
          </a:p>
          <a:p>
            <a:pPr marL="571500" indent="-571500">
              <a:spcBef>
                <a:spcPts val="2800"/>
              </a:spcBef>
              <a:buFont typeface="Arial" panose="020B0604020202020204" pitchFamily="34" charset="0"/>
              <a:buChar char="•"/>
            </a:pPr>
            <a:r>
              <a:rPr lang="nl-BE" dirty="0"/>
              <a:t>Single-/</a:t>
            </a:r>
            <a:r>
              <a:rPr lang="nl-BE" dirty="0" err="1"/>
              <a:t>Multiplayer</a:t>
            </a:r>
            <a:endParaRPr lang="nl-BE" dirty="0"/>
          </a:p>
          <a:p>
            <a:pPr marL="571500" indent="-571500">
              <a:spcBef>
                <a:spcPts val="2800"/>
              </a:spcBef>
              <a:buFont typeface="Arial" panose="020B0604020202020204" pitchFamily="34" charset="0"/>
              <a:buChar char="•"/>
            </a:pPr>
            <a:r>
              <a:rPr lang="nl-BE" dirty="0"/>
              <a:t>Ranking systeem</a:t>
            </a:r>
          </a:p>
          <a:p>
            <a:pPr marL="571500" indent="-571500">
              <a:spcBef>
                <a:spcPts val="2800"/>
              </a:spcBef>
              <a:buFont typeface="Arial" panose="020B0604020202020204" pitchFamily="34" charset="0"/>
              <a:buChar char="•"/>
            </a:pPr>
            <a:r>
              <a:rPr lang="nl-BE" dirty="0"/>
              <a:t>Extra game mode</a:t>
            </a:r>
          </a:p>
          <a:p>
            <a:pPr marL="571500" indent="-571500">
              <a:spcBef>
                <a:spcPts val="2800"/>
              </a:spcBef>
              <a:buFont typeface="Arial" panose="020B0604020202020204" pitchFamily="34" charset="0"/>
              <a:buChar char="•"/>
            </a:pPr>
            <a:r>
              <a:rPr lang="nl-BE" dirty="0"/>
              <a:t>Simple design</a:t>
            </a:r>
          </a:p>
          <a:p>
            <a:pPr marL="571500" indent="-571500">
              <a:spcBef>
                <a:spcPts val="2800"/>
              </a:spcBef>
              <a:buFont typeface="Arial" panose="020B0604020202020204" pitchFamily="34" charset="0"/>
              <a:buChar char="•"/>
            </a:pPr>
            <a:r>
              <a:rPr lang="nl-BE" dirty="0"/>
              <a:t>Plug ‘n Play</a:t>
            </a:r>
          </a:p>
          <a:p>
            <a:pPr marL="571500" indent="-571500">
              <a:spcBef>
                <a:spcPts val="2800"/>
              </a:spcBef>
              <a:buFont typeface="Arial" panose="020B0604020202020204" pitchFamily="34" charset="0"/>
              <a:buChar char="•"/>
            </a:pPr>
            <a:r>
              <a:rPr lang="nl-BE" dirty="0"/>
              <a:t>Webapplicatie</a:t>
            </a:r>
          </a:p>
          <a:p>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73456C61-AF73-4EBA-B057-6D477836B65E}"/>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0274079A-BCD8-4E0C-923C-798B7AFB19EB}"/>
              </a:ext>
            </a:extLst>
          </p:cNvPr>
          <p:cNvSpPr>
            <a:spLocks noGrp="1"/>
          </p:cNvSpPr>
          <p:nvPr>
            <p:ph type="title"/>
          </p:nvPr>
        </p:nvSpPr>
        <p:spPr/>
        <p:txBody>
          <a:bodyPr/>
          <a:lstStyle/>
          <a:p>
            <a:r>
              <a:rPr lang="nl-BE" dirty="0" err="1"/>
              <a:t>What</a:t>
            </a:r>
            <a:r>
              <a:rPr lang="nl-BE" dirty="0"/>
              <a:t> : Omschrijving</a:t>
            </a:r>
            <a:endParaRPr lang="en-US" dirty="0"/>
          </a:p>
        </p:txBody>
      </p:sp>
    </p:spTree>
    <p:extLst>
      <p:ext uri="{BB962C8B-B14F-4D97-AF65-F5344CB8AC3E}">
        <p14:creationId xmlns:p14="http://schemas.microsoft.com/office/powerpoint/2010/main" val="187784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Aluminium </a:t>
            </a:r>
            <a:r>
              <a:rPr lang="nl-BE" dirty="0" err="1"/>
              <a:t>foil</a:t>
            </a:r>
            <a:r>
              <a:rPr lang="nl-BE" dirty="0"/>
              <a:t> buttons</a:t>
            </a:r>
          </a:p>
          <a:p>
            <a:pPr marL="571500" indent="-571500">
              <a:spcBef>
                <a:spcPts val="2800"/>
              </a:spcBef>
              <a:buFont typeface="Arial" panose="020B0604020202020204" pitchFamily="34" charset="0"/>
              <a:buChar char="•"/>
            </a:pPr>
            <a:r>
              <a:rPr lang="nl-BE" dirty="0"/>
              <a:t>RGB </a:t>
            </a:r>
            <a:r>
              <a:rPr lang="nl-BE" dirty="0" err="1"/>
              <a:t>leds</a:t>
            </a:r>
            <a:r>
              <a:rPr lang="nl-BE" dirty="0"/>
              <a:t> - WS2812</a:t>
            </a:r>
          </a:p>
          <a:p>
            <a:pPr marL="571500" indent="-571500">
              <a:spcBef>
                <a:spcPts val="2800"/>
              </a:spcBef>
              <a:buFont typeface="Arial" panose="020B0604020202020204" pitchFamily="34" charset="0"/>
              <a:buChar char="•"/>
            </a:pPr>
            <a:r>
              <a:rPr lang="nl-BE" dirty="0"/>
              <a:t>Logic Converter</a:t>
            </a:r>
          </a:p>
          <a:p>
            <a:pPr marL="571500" indent="-571500">
              <a:spcBef>
                <a:spcPts val="2800"/>
              </a:spcBef>
              <a:buFont typeface="Arial" panose="020B0604020202020204" pitchFamily="34" charset="0"/>
              <a:buChar char="•"/>
            </a:pPr>
            <a:r>
              <a:rPr lang="nl-BE" dirty="0" err="1"/>
              <a:t>Raspberry</a:t>
            </a:r>
            <a:r>
              <a:rPr lang="nl-BE" dirty="0"/>
              <a:t> Pi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  - Hardware</a:t>
            </a:r>
            <a:endParaRPr lang="en-US" dirty="0"/>
          </a:p>
        </p:txBody>
      </p:sp>
      <p:graphicFrame>
        <p:nvGraphicFramePr>
          <p:cNvPr id="5" name="Object 4">
            <a:extLst>
              <a:ext uri="{FF2B5EF4-FFF2-40B4-BE49-F238E27FC236}">
                <a16:creationId xmlns:a16="http://schemas.microsoft.com/office/drawing/2014/main" id="{211CFABE-3F37-42F8-AEB4-94CC33E375DD}"/>
              </a:ext>
            </a:extLst>
          </p:cNvPr>
          <p:cNvGraphicFramePr>
            <a:graphicFrameLocks noChangeAspect="1"/>
          </p:cNvGraphicFramePr>
          <p:nvPr>
            <p:extLst>
              <p:ext uri="{D42A27DB-BD31-4B8C-83A1-F6EECF244321}">
                <p14:modId xmlns:p14="http://schemas.microsoft.com/office/powerpoint/2010/main" val="3945347782"/>
              </p:ext>
            </p:extLst>
          </p:nvPr>
        </p:nvGraphicFramePr>
        <p:xfrm>
          <a:off x="5878607" y="4197117"/>
          <a:ext cx="9168652" cy="5055612"/>
        </p:xfrm>
        <a:graphic>
          <a:graphicData uri="http://schemas.openxmlformats.org/presentationml/2006/ole">
            <mc:AlternateContent xmlns:mc="http://schemas.openxmlformats.org/markup-compatibility/2006">
              <mc:Choice xmlns:v="urn:schemas-microsoft-com:vml" Requires="v">
                <p:oleObj spid="_x0000_s1026" name="Acrobat Document" r:id="rId3" imgW="9172176" imgH="5057598" progId="AcroExch.Document.DC">
                  <p:embed/>
                </p:oleObj>
              </mc:Choice>
              <mc:Fallback>
                <p:oleObj name="Acrobat Document" r:id="rId3" imgW="9172176" imgH="5057598" progId="AcroExch.Document.DC">
                  <p:embed/>
                  <p:pic>
                    <p:nvPicPr>
                      <p:cNvPr id="5" name="Object 4">
                        <a:extLst>
                          <a:ext uri="{FF2B5EF4-FFF2-40B4-BE49-F238E27FC236}">
                            <a16:creationId xmlns:a16="http://schemas.microsoft.com/office/drawing/2014/main" id="{211CFABE-3F37-42F8-AEB4-94CC33E375DD}"/>
                          </a:ext>
                        </a:extLst>
                      </p:cNvPr>
                      <p:cNvPicPr/>
                      <p:nvPr/>
                    </p:nvPicPr>
                    <p:blipFill>
                      <a:blip r:embed="rId4"/>
                      <a:stretch>
                        <a:fillRect/>
                      </a:stretch>
                    </p:blipFill>
                    <p:spPr>
                      <a:xfrm>
                        <a:off x="5878607" y="4197117"/>
                        <a:ext cx="9168652" cy="5055612"/>
                      </a:xfrm>
                      <a:prstGeom prst="rect">
                        <a:avLst/>
                      </a:prstGeom>
                    </p:spPr>
                  </p:pic>
                </p:oleObj>
              </mc:Fallback>
            </mc:AlternateContent>
          </a:graphicData>
        </a:graphic>
      </p:graphicFrame>
      <p:pic>
        <p:nvPicPr>
          <p:cNvPr id="7" name="Picture 6" descr="A picture containing diagram&#10;&#10;Description automatically generated">
            <a:extLst>
              <a:ext uri="{FF2B5EF4-FFF2-40B4-BE49-F238E27FC236}">
                <a16:creationId xmlns:a16="http://schemas.microsoft.com/office/drawing/2014/main" id="{6036E037-5A9C-4DEA-9F3D-0E12909C7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5183" y="1719251"/>
            <a:ext cx="6482686" cy="3003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206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err="1"/>
              <a:t>Azure</a:t>
            </a:r>
            <a:r>
              <a:rPr lang="nl-BE" dirty="0"/>
              <a:t> </a:t>
            </a:r>
            <a:r>
              <a:rPr lang="nl-BE" dirty="0" err="1"/>
              <a:t>Function</a:t>
            </a:r>
            <a:r>
              <a:rPr lang="nl-BE" dirty="0"/>
              <a:t> App + MQTT Broker</a:t>
            </a:r>
          </a:p>
          <a:p>
            <a:pPr marL="571500" indent="-571500">
              <a:spcBef>
                <a:spcPts val="2800"/>
              </a:spcBef>
              <a:buFont typeface="Arial" panose="020B0604020202020204" pitchFamily="34" charset="0"/>
              <a:buChar char="•"/>
            </a:pPr>
            <a:r>
              <a:rPr lang="nl-BE" dirty="0"/>
              <a:t>Simpele database die accounts met hun scores bijhoudt</a:t>
            </a:r>
          </a:p>
          <a:p>
            <a:pPr marL="571500" indent="-571500">
              <a:spcBef>
                <a:spcPts val="2800"/>
              </a:spcBef>
              <a:buFont typeface="Arial" panose="020B0604020202020204" pitchFamily="34" charset="0"/>
              <a:buChar char="•"/>
            </a:pPr>
            <a:r>
              <a:rPr lang="nl-BE" dirty="0"/>
              <a:t>Berekent de data van front-end en hardware</a:t>
            </a:r>
          </a:p>
          <a:p>
            <a:pPr marL="571500" indent="-571500">
              <a:spcBef>
                <a:spcPts val="2800"/>
              </a:spcBef>
              <a:buFont typeface="Arial" panose="020B0604020202020204" pitchFamily="34" charset="0"/>
              <a:buChar char="•"/>
            </a:pPr>
            <a:r>
              <a:rPr lang="nl-BE" dirty="0"/>
              <a:t>Aansturing van de hardware</a:t>
            </a:r>
          </a:p>
          <a:p>
            <a:pPr marL="571500" indent="-571500">
              <a:spcBef>
                <a:spcPts val="2800"/>
              </a:spcBef>
              <a:buFont typeface="Arial" panose="020B0604020202020204" pitchFamily="34" charset="0"/>
              <a:buChar char="•"/>
            </a:pPr>
            <a:r>
              <a:rPr lang="nl-BE" dirty="0"/>
              <a:t>Client-Side</a:t>
            </a:r>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 – </a:t>
            </a:r>
            <a:r>
              <a:rPr lang="nl-BE" dirty="0" err="1"/>
              <a:t>Back-end</a:t>
            </a:r>
            <a:r>
              <a:rPr lang="nl-BE" dirty="0"/>
              <a:t> </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B633CE1A-2DF5-40D0-8336-BE7389B2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108" y="5852681"/>
            <a:ext cx="10955761" cy="2786352"/>
          </a:xfrm>
          <a:prstGeom prst="rect">
            <a:avLst/>
          </a:prstGeom>
        </p:spPr>
      </p:pic>
    </p:spTree>
    <p:extLst>
      <p:ext uri="{BB962C8B-B14F-4D97-AF65-F5344CB8AC3E}">
        <p14:creationId xmlns:p14="http://schemas.microsoft.com/office/powerpoint/2010/main" val="265912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Web Applicatie</a:t>
            </a:r>
          </a:p>
          <a:p>
            <a:pPr marL="571500" indent="-571500">
              <a:spcBef>
                <a:spcPts val="2800"/>
              </a:spcBef>
              <a:buFont typeface="Arial" panose="020B0604020202020204" pitchFamily="34" charset="0"/>
              <a:buChar char="•"/>
            </a:pPr>
            <a:r>
              <a:rPr lang="nl-BE"/>
              <a:t>Mobile first </a:t>
            </a:r>
            <a:endParaRPr lang="nl-BE" dirty="0"/>
          </a:p>
          <a:p>
            <a:pPr marL="571500" indent="-571500">
              <a:spcBef>
                <a:spcPts val="2800"/>
              </a:spcBef>
              <a:buFont typeface="Arial" panose="020B0604020202020204" pitchFamily="34" charset="0"/>
              <a:buChar char="•"/>
            </a:pPr>
            <a:r>
              <a:rPr lang="nl-BE" dirty="0"/>
              <a:t>Simple Design </a:t>
            </a:r>
          </a:p>
          <a:p>
            <a:pPr marL="571500" indent="-571500">
              <a:spcBef>
                <a:spcPts val="2800"/>
              </a:spcBef>
              <a:buFont typeface="Arial" panose="020B0604020202020204" pitchFamily="34" charset="0"/>
              <a:buChar char="•"/>
            </a:pPr>
            <a:r>
              <a:rPr lang="nl-BE" dirty="0"/>
              <a:t>Pagina’s: </a:t>
            </a:r>
          </a:p>
          <a:p>
            <a:pPr marL="1257300" lvl="1" indent="-571500">
              <a:spcBef>
                <a:spcPts val="1800"/>
              </a:spcBef>
              <a:buFont typeface="Wingdings" panose="05000000000000000000" pitchFamily="2" charset="2"/>
              <a:buChar char="§"/>
            </a:pPr>
            <a:r>
              <a:rPr lang="nl-BE" dirty="0"/>
              <a:t>Landing </a:t>
            </a:r>
          </a:p>
          <a:p>
            <a:pPr marL="1257300" lvl="1" indent="-571500">
              <a:spcBef>
                <a:spcPts val="1800"/>
              </a:spcBef>
              <a:buFont typeface="Wingdings" panose="05000000000000000000" pitchFamily="2" charset="2"/>
              <a:buChar char="§"/>
            </a:pPr>
            <a:r>
              <a:rPr lang="nl-BE" dirty="0"/>
              <a:t>Setup </a:t>
            </a:r>
          </a:p>
          <a:p>
            <a:pPr marL="1257300" lvl="1" indent="-571500">
              <a:spcBef>
                <a:spcPts val="1800"/>
              </a:spcBef>
              <a:buFont typeface="Wingdings" panose="05000000000000000000" pitchFamily="2" charset="2"/>
              <a:buChar char="§"/>
            </a:pPr>
            <a:r>
              <a:rPr lang="nl-BE" dirty="0"/>
              <a:t>Play Game </a:t>
            </a:r>
          </a:p>
          <a:p>
            <a:pPr marL="1257300" lvl="1" indent="-571500">
              <a:spcBef>
                <a:spcPts val="1800"/>
              </a:spcBef>
              <a:buFont typeface="Wingdings" panose="05000000000000000000" pitchFamily="2" charset="2"/>
              <a:buChar char="§"/>
            </a:pPr>
            <a:r>
              <a:rPr lang="nl-BE" dirty="0"/>
              <a:t>Highscores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III - Front-end</a:t>
            </a:r>
            <a:endParaRPr lang="en-US" dirty="0"/>
          </a:p>
        </p:txBody>
      </p:sp>
      <p:pic>
        <p:nvPicPr>
          <p:cNvPr id="10" name="Picture 9" descr="A picture containing diagram&#10;&#10;Description automatically generated">
            <a:extLst>
              <a:ext uri="{FF2B5EF4-FFF2-40B4-BE49-F238E27FC236}">
                <a16:creationId xmlns:a16="http://schemas.microsoft.com/office/drawing/2014/main" id="{5B2A5B59-7143-4F2D-A0AC-6101CDB6B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03" y="2354401"/>
            <a:ext cx="6801704" cy="3825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icture containing chart, diagram&#10;&#10;Description automatically generated">
            <a:extLst>
              <a:ext uri="{FF2B5EF4-FFF2-40B4-BE49-F238E27FC236}">
                <a16:creationId xmlns:a16="http://schemas.microsoft.com/office/drawing/2014/main" id="{1A330086-8927-43C9-923B-2869678E0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7485" y="5143500"/>
            <a:ext cx="6206836" cy="3491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1343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4A6CD-BFA3-43EE-80E8-53BE83B50AB6}"/>
              </a:ext>
            </a:extLst>
          </p:cNvPr>
          <p:cNvSpPr>
            <a:spLocks noGrp="1"/>
          </p:cNvSpPr>
          <p:nvPr>
            <p:ph type="body" sz="quarter" idx="17"/>
          </p:nvPr>
        </p:nvSpPr>
        <p:spPr/>
        <p:txBody>
          <a:bodyPr/>
          <a:lstStyle/>
          <a:p>
            <a:r>
              <a:rPr lang="en-US" dirty="0">
                <a:hlinkClick r:id="rId2"/>
              </a:rPr>
              <a:t>https://trello.com/b/uWw4zMVw</a:t>
            </a:r>
            <a:endParaRPr lang="en-US" dirty="0"/>
          </a:p>
          <a:p>
            <a:endParaRPr lang="en-US" dirty="0"/>
          </a:p>
        </p:txBody>
      </p:sp>
      <p:sp>
        <p:nvSpPr>
          <p:cNvPr id="3" name="Slide Number Placeholder 2">
            <a:extLst>
              <a:ext uri="{FF2B5EF4-FFF2-40B4-BE49-F238E27FC236}">
                <a16:creationId xmlns:a16="http://schemas.microsoft.com/office/drawing/2014/main" id="{F6290274-64EE-4209-BB79-C1C3D33025F6}"/>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E0CA3871-6789-47D8-BDE9-A655405A5CFB}"/>
              </a:ext>
            </a:extLst>
          </p:cNvPr>
          <p:cNvSpPr>
            <a:spLocks noGrp="1"/>
          </p:cNvSpPr>
          <p:nvPr>
            <p:ph type="title"/>
          </p:nvPr>
        </p:nvSpPr>
        <p:spPr/>
        <p:txBody>
          <a:bodyPr/>
          <a:lstStyle/>
          <a:p>
            <a:r>
              <a:rPr lang="nl-BE" dirty="0" err="1"/>
              <a:t>Trello</a:t>
            </a:r>
            <a:endParaRPr lang="en-US" dirty="0"/>
          </a:p>
        </p:txBody>
      </p:sp>
      <p:pic>
        <p:nvPicPr>
          <p:cNvPr id="8" name="Picture 7">
            <a:extLst>
              <a:ext uri="{FF2B5EF4-FFF2-40B4-BE49-F238E27FC236}">
                <a16:creationId xmlns:a16="http://schemas.microsoft.com/office/drawing/2014/main" id="{0CE87F3C-DD17-4C80-864C-D9C4B3E2C9B7}"/>
              </a:ext>
            </a:extLst>
          </p:cNvPr>
          <p:cNvPicPr>
            <a:picLocks noChangeAspect="1"/>
          </p:cNvPicPr>
          <p:nvPr/>
        </p:nvPicPr>
        <p:blipFill>
          <a:blip r:embed="rId3"/>
          <a:stretch>
            <a:fillRect/>
          </a:stretch>
        </p:blipFill>
        <p:spPr>
          <a:xfrm>
            <a:off x="8593690" y="2644363"/>
            <a:ext cx="8009202" cy="528823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26619788"/>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9D7BF5-FA67-45FF-A287-CE11E2521B25}">
  <ds:schemaRefs>
    <ds:schemaRef ds:uri="http://schemas.microsoft.com/office/2006/metadata/properties"/>
    <ds:schemaRef ds:uri="http://schemas.openxmlformats.org/package/2006/metadata/core-properties"/>
    <ds:schemaRef ds:uri="http://purl.org/dc/terms/"/>
    <ds:schemaRef ds:uri="http://www.w3.org/XML/1998/namespace"/>
    <ds:schemaRef ds:uri="d374f1f6-a7bc-4ce3-8ce4-dbead62070db"/>
    <ds:schemaRef ds:uri="http://schemas.microsoft.com/office/2006/documentManagement/types"/>
    <ds:schemaRef ds:uri="http://purl.org/dc/dcmityp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3141</TotalTime>
  <Words>195</Words>
  <Application>Microsoft Office PowerPoint</Application>
  <PresentationFormat>Custom</PresentationFormat>
  <Paragraphs>61</Paragraphs>
  <Slides>9</Slides>
  <Notes>0</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9</vt:i4>
      </vt:variant>
    </vt:vector>
  </HeadingPairs>
  <TitlesOfParts>
    <vt:vector size="18" baseType="lpstr">
      <vt:lpstr>Arial</vt:lpstr>
      <vt:lpstr>Arial Rounded MT Bold</vt:lpstr>
      <vt:lpstr>Calibri</vt:lpstr>
      <vt:lpstr>Calibri Light</vt:lpstr>
      <vt:lpstr>Wingdings</vt:lpstr>
      <vt:lpstr>Howest NL</vt:lpstr>
      <vt:lpstr>Howest EN</vt:lpstr>
      <vt:lpstr>Howest NL met tweede logo</vt:lpstr>
      <vt:lpstr>Acrobat Document</vt:lpstr>
      <vt:lpstr>Twister 2.0</vt:lpstr>
      <vt:lpstr>Project omschrijving</vt:lpstr>
      <vt:lpstr>Who: Rollenverdeling</vt:lpstr>
      <vt:lpstr> Why: Key Question</vt:lpstr>
      <vt:lpstr>What : Omschrijving</vt:lpstr>
      <vt:lpstr>How: Technisch aspect I  - Hardware</vt:lpstr>
      <vt:lpstr>How: Technisch aspect II – Back-end </vt:lpstr>
      <vt:lpstr>How: Technisch aspect III - Front-end</vt:lpstr>
      <vt:lpstr>Trello</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182</cp:revision>
  <dcterms:created xsi:type="dcterms:W3CDTF">2019-05-02T19:50:51Z</dcterms:created>
  <dcterms:modified xsi:type="dcterms:W3CDTF">2020-11-13T11:17:02Z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